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7" r:id="rId7"/>
    <p:sldId id="262" r:id="rId8"/>
    <p:sldId id="264" r:id="rId9"/>
    <p:sldId id="265" r:id="rId10"/>
    <p:sldId id="263" r:id="rId11"/>
    <p:sldId id="266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181" autoAdjust="0"/>
  </p:normalViewPr>
  <p:slideViewPr>
    <p:cSldViewPr>
      <p:cViewPr varScale="1">
        <p:scale>
          <a:sx n="68" d="100"/>
          <a:sy n="68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32D2-CDFA-4615-B564-688DC018535B}" type="datetimeFigureOut">
              <a:rPr lang="es-CO" smtClean="0"/>
              <a:pPr/>
              <a:t>06/04/2011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1BDDA-B4B2-40FC-8D98-C2B85C253F5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32D2-CDFA-4615-B564-688DC018535B}" type="datetimeFigureOut">
              <a:rPr lang="es-CO" smtClean="0"/>
              <a:pPr/>
              <a:t>06/04/2011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1BDDA-B4B2-40FC-8D98-C2B85C253F5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32D2-CDFA-4615-B564-688DC018535B}" type="datetimeFigureOut">
              <a:rPr lang="es-CO" smtClean="0"/>
              <a:pPr/>
              <a:t>06/04/2011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1BDDA-B4B2-40FC-8D98-C2B85C253F5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32D2-CDFA-4615-B564-688DC018535B}" type="datetimeFigureOut">
              <a:rPr lang="es-CO" smtClean="0"/>
              <a:pPr/>
              <a:t>06/04/2011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1BDDA-B4B2-40FC-8D98-C2B85C253F5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32D2-CDFA-4615-B564-688DC018535B}" type="datetimeFigureOut">
              <a:rPr lang="es-CO" smtClean="0"/>
              <a:pPr/>
              <a:t>06/04/2011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1BDDA-B4B2-40FC-8D98-C2B85C253F5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32D2-CDFA-4615-B564-688DC018535B}" type="datetimeFigureOut">
              <a:rPr lang="es-CO" smtClean="0"/>
              <a:pPr/>
              <a:t>06/04/2011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1BDDA-B4B2-40FC-8D98-C2B85C253F5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32D2-CDFA-4615-B564-688DC018535B}" type="datetimeFigureOut">
              <a:rPr lang="es-CO" smtClean="0"/>
              <a:pPr/>
              <a:t>06/04/2011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1BDDA-B4B2-40FC-8D98-C2B85C253F5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32D2-CDFA-4615-B564-688DC018535B}" type="datetimeFigureOut">
              <a:rPr lang="es-CO" smtClean="0"/>
              <a:pPr/>
              <a:t>06/04/2011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1BDDA-B4B2-40FC-8D98-C2B85C253F5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32D2-CDFA-4615-B564-688DC018535B}" type="datetimeFigureOut">
              <a:rPr lang="es-CO" smtClean="0"/>
              <a:pPr/>
              <a:t>06/04/2011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1BDDA-B4B2-40FC-8D98-C2B85C253F5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32D2-CDFA-4615-B564-688DC018535B}" type="datetimeFigureOut">
              <a:rPr lang="es-CO" smtClean="0"/>
              <a:pPr/>
              <a:t>06/04/2011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1BDDA-B4B2-40FC-8D98-C2B85C253F5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32D2-CDFA-4615-B564-688DC018535B}" type="datetimeFigureOut">
              <a:rPr lang="es-CO" smtClean="0"/>
              <a:pPr/>
              <a:t>06/04/2011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51BDDA-B4B2-40FC-8D98-C2B85C253F5E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8032D2-CDFA-4615-B564-688DC018535B}" type="datetimeFigureOut">
              <a:rPr lang="es-CO" smtClean="0"/>
              <a:pPr/>
              <a:t>06/04/2011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51BDDA-B4B2-40FC-8D98-C2B85C253F5E}" type="slidenum">
              <a:rPr lang="es-CO" smtClean="0"/>
              <a:pPr/>
              <a:t>‹Nº›</a:t>
            </a:fld>
            <a:endParaRPr lang="es-CO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Administrador\Mis%20documentos\musicxa\reggaeton\web%20cam.mp3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1214478" y="285728"/>
            <a:ext cx="7772400" cy="1470025"/>
          </a:xfrm>
        </p:spPr>
        <p:txBody>
          <a:bodyPr/>
          <a:lstStyle/>
          <a:p>
            <a:r>
              <a:rPr lang="es-CO" dirty="0" smtClean="0">
                <a:solidFill>
                  <a:schemeClr val="bg1"/>
                </a:solidFill>
              </a:rPr>
              <a:t>Roles del grupo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6400800" cy="3571900"/>
          </a:xfrm>
        </p:spPr>
        <p:txBody>
          <a:bodyPr>
            <a:normAutofit/>
          </a:bodyPr>
          <a:lstStyle/>
          <a:p>
            <a:r>
              <a:rPr lang="es-CO" dirty="0" smtClean="0">
                <a:solidFill>
                  <a:schemeClr val="bg1"/>
                </a:solidFill>
              </a:rPr>
              <a:t>Por:</a:t>
            </a:r>
          </a:p>
          <a:p>
            <a:r>
              <a:rPr lang="es-CO" dirty="0" smtClean="0">
                <a:solidFill>
                  <a:schemeClr val="bg1"/>
                </a:solidFill>
              </a:rPr>
              <a:t>Carlos Giraldo </a:t>
            </a:r>
          </a:p>
          <a:p>
            <a:r>
              <a:rPr lang="es-CO" dirty="0" smtClean="0">
                <a:solidFill>
                  <a:schemeClr val="bg1"/>
                </a:solidFill>
              </a:rPr>
              <a:t>Carolina Naranjo</a:t>
            </a:r>
          </a:p>
          <a:p>
            <a:r>
              <a:rPr lang="es-CO" dirty="0" smtClean="0">
                <a:solidFill>
                  <a:schemeClr val="bg1"/>
                </a:solidFill>
              </a:rPr>
              <a:t>Natalia Montoya</a:t>
            </a:r>
          </a:p>
          <a:p>
            <a:r>
              <a:rPr lang="es-CO" dirty="0" smtClean="0">
                <a:solidFill>
                  <a:schemeClr val="bg1"/>
                </a:solidFill>
              </a:rPr>
              <a:t>Melissa Villegas  </a:t>
            </a:r>
            <a:endParaRPr lang="es-CO" dirty="0">
              <a:solidFill>
                <a:schemeClr val="bg1"/>
              </a:solidFill>
            </a:endParaRPr>
          </a:p>
        </p:txBody>
      </p:sp>
      <p:pic>
        <p:nvPicPr>
          <p:cNvPr id="4" name="web cam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1714488"/>
            <a:ext cx="5000660" cy="4929222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Yo me comprometo a realizar todas las tareas que se me otorguen y cumplir con los materiales de trabajo que tenga que traer</a:t>
            </a:r>
            <a:endParaRPr lang="es-CO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5008" y="2000240"/>
            <a:ext cx="3214710" cy="33575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Rectángulo"/>
          <p:cNvSpPr/>
          <p:nvPr/>
        </p:nvSpPr>
        <p:spPr>
          <a:xfrm>
            <a:off x="1500166" y="500042"/>
            <a:ext cx="6158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Melisa </a:t>
            </a:r>
            <a:r>
              <a:rPr lang="es-ES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villegas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785926"/>
            <a:ext cx="5257808" cy="4572032"/>
          </a:xfrm>
        </p:spPr>
        <p:txBody>
          <a:bodyPr>
            <a:noAutofit/>
          </a:bodyPr>
          <a:lstStyle/>
          <a:p>
            <a:r>
              <a:rPr lang="es-CO" sz="4000" dirty="0" smtClean="0"/>
              <a:t>Me comprometo a cumplir con todas mis ocupaciones como vigía, a estar atenta del tiempo que se nos otorga y presentar los trabajos para la fecha de entrega</a:t>
            </a:r>
            <a:endParaRPr lang="es-CO" sz="4000" dirty="0"/>
          </a:p>
        </p:txBody>
      </p:sp>
      <p:sp>
        <p:nvSpPr>
          <p:cNvPr id="4" name="3 Rectángulo"/>
          <p:cNvSpPr/>
          <p:nvPr/>
        </p:nvSpPr>
        <p:spPr>
          <a:xfrm>
            <a:off x="714348" y="714356"/>
            <a:ext cx="75448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Carolina naranjo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3 Marcador de contenido" descr="183234_131992286870162_100001781755031_207651_3611523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221388">
            <a:off x="5669526" y="2313431"/>
            <a:ext cx="3292078" cy="35004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571480"/>
            <a:ext cx="5257808" cy="6011882"/>
          </a:xfrm>
        </p:spPr>
        <p:txBody>
          <a:bodyPr>
            <a:noAutofit/>
          </a:bodyPr>
          <a:lstStyle/>
          <a:p>
            <a:pPr algn="l"/>
            <a:r>
              <a:rPr lang="es-CO" sz="2400" dirty="0" smtClean="0"/>
              <a:t>Es la máxima autoridad a bordo del submarino y toda la tripulación le debe obediencia y respeto. Dirige y supervisa todas las operaciones de la nave. Determina el curso y las maniobras para evitar los peligros y revisa continuamente la poción del submarino maneja la maquinaria y se comunica constante con su tripulación, por si mismo o por medio de subordinados </a:t>
            </a:r>
            <a:br>
              <a:rPr lang="es-CO" sz="2400" dirty="0" smtClean="0"/>
            </a:br>
            <a:r>
              <a:rPr lang="es-CO" sz="2400" dirty="0"/>
              <a:t/>
            </a:r>
            <a:br>
              <a:rPr lang="es-CO" sz="2400" dirty="0"/>
            </a:br>
            <a:r>
              <a:rPr lang="es-CO" sz="2400" b="1" dirty="0" smtClean="0"/>
              <a:t>su misión: </a:t>
            </a:r>
            <a:r>
              <a:rPr lang="es-CO" sz="2400" dirty="0" smtClean="0"/>
              <a:t>dirigir, acompañar y guiar el trabajo continuo de sus compañeros </a:t>
            </a:r>
            <a:endParaRPr lang="es-CO" sz="2400" b="1" dirty="0"/>
          </a:p>
        </p:txBody>
      </p:sp>
      <p:sp>
        <p:nvSpPr>
          <p:cNvPr id="6" name="5 Rectángulo"/>
          <p:cNvSpPr/>
          <p:nvPr/>
        </p:nvSpPr>
        <p:spPr>
          <a:xfrm>
            <a:off x="2285984" y="500042"/>
            <a:ext cx="4500594" cy="9233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capitán</a:t>
            </a:r>
            <a:endParaRPr lang="es-E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" name="Picture 3" descr="C:\Documents and Settings\Administrador\Mis documentos\fotos\195299_100001521599070_7440342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43636" y="2357430"/>
            <a:ext cx="2286000" cy="292894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1428712"/>
            <a:ext cx="4686304" cy="5429288"/>
          </a:xfrm>
        </p:spPr>
        <p:txBody>
          <a:bodyPr>
            <a:noAutofit/>
          </a:bodyPr>
          <a:lstStyle/>
          <a:p>
            <a:r>
              <a:rPr lang="es-CO" sz="2800" dirty="0" smtClean="0"/>
              <a:t>Ser escriba en la antigüedad suponía tener una posicion privilegiada, su oficio era redactar y leer textos. Eran los escribas una minoría que conocía la escritura y eran considerados importantes </a:t>
            </a:r>
            <a:br>
              <a:rPr lang="es-CO" sz="2800" dirty="0" smtClean="0"/>
            </a:br>
            <a:r>
              <a:rPr lang="es-CO" sz="2800" b="1" dirty="0" smtClean="0"/>
              <a:t/>
            </a:r>
            <a:br>
              <a:rPr lang="es-CO" sz="2800" b="1" dirty="0" smtClean="0"/>
            </a:br>
            <a:r>
              <a:rPr lang="es-CO" sz="2800" b="1" dirty="0" smtClean="0"/>
              <a:t>su misión:</a:t>
            </a:r>
            <a:r>
              <a:rPr lang="es-CO" sz="2800" dirty="0" smtClean="0"/>
              <a:t> recopilar la información importante durante todo el trayecto y plasmarla en un documento que debía entregar al final del viaje </a:t>
            </a:r>
            <a:endParaRPr lang="es-CO" sz="2800" b="1" dirty="0"/>
          </a:p>
        </p:txBody>
      </p:sp>
      <p:sp>
        <p:nvSpPr>
          <p:cNvPr id="5" name="4 Rectángulo"/>
          <p:cNvSpPr/>
          <p:nvPr/>
        </p:nvSpPr>
        <p:spPr>
          <a:xfrm>
            <a:off x="2643174" y="214290"/>
            <a:ext cx="4071966" cy="11079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6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escriba</a:t>
            </a:r>
            <a:endParaRPr lang="es-ES" sz="6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6" name="7 Marcador de contenido" descr="PICT00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1643050"/>
            <a:ext cx="3143304" cy="419338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714488"/>
            <a:ext cx="5429256" cy="5143512"/>
          </a:xfrm>
        </p:spPr>
        <p:txBody>
          <a:bodyPr>
            <a:noAutofit/>
          </a:bodyPr>
          <a:lstStyle/>
          <a:p>
            <a:r>
              <a:rPr lang="es-CO" sz="2800" dirty="0" smtClean="0"/>
              <a:t>Negociar es un acto integral de comportamiento y en él, el negociador debe saber sus habilidades, sus debilidades y fortalezas  con el fin de ser apoyado por su grupo de trabajo</a:t>
            </a:r>
            <a:br>
              <a:rPr lang="es-CO" sz="2800" dirty="0" smtClean="0"/>
            </a:br>
            <a:r>
              <a:rPr lang="es-CO" sz="2800" dirty="0" smtClean="0"/>
              <a:t/>
            </a:r>
            <a:br>
              <a:rPr lang="es-CO" sz="2800" dirty="0" smtClean="0"/>
            </a:br>
            <a:r>
              <a:rPr lang="es-CO" sz="2800" b="1" dirty="0" smtClean="0"/>
              <a:t>su misión: </a:t>
            </a:r>
            <a:r>
              <a:rPr lang="es-CO" sz="2800" dirty="0" smtClean="0"/>
              <a:t>ser el enlace entre los integrantes del grupo para proveer todo lo que necesitan para llevar a cabo la tarea que se les asigno   </a:t>
            </a:r>
            <a:endParaRPr lang="es-CO" sz="2800" b="1" dirty="0"/>
          </a:p>
        </p:txBody>
      </p:sp>
      <p:sp>
        <p:nvSpPr>
          <p:cNvPr id="4" name="3 Rectángulo"/>
          <p:cNvSpPr/>
          <p:nvPr/>
        </p:nvSpPr>
        <p:spPr>
          <a:xfrm>
            <a:off x="2571736" y="571480"/>
            <a:ext cx="3856633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negociador</a:t>
            </a:r>
            <a:endParaRPr lang="es-E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214554"/>
            <a:ext cx="3045087" cy="4339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357298"/>
            <a:ext cx="5572132" cy="5500702"/>
          </a:xfrm>
        </p:spPr>
        <p:txBody>
          <a:bodyPr>
            <a:noAutofit/>
          </a:bodyPr>
          <a:lstStyle/>
          <a:p>
            <a:r>
              <a:rPr lang="es-CO" sz="3600" dirty="0" smtClean="0"/>
              <a:t>Es el encargado de vigilar desde el lugar estratégico y detectar con el tiempo peligros y amenazas, de ahí deriva su importancia y su oficio </a:t>
            </a:r>
            <a:br>
              <a:rPr lang="es-CO" sz="3600" dirty="0" smtClean="0"/>
            </a:b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b="1" dirty="0" smtClean="0"/>
              <a:t>su misión:  </a:t>
            </a:r>
            <a:r>
              <a:rPr lang="es-CO" sz="3600" dirty="0" smtClean="0"/>
              <a:t>estar atento y vigilante en el trabajo que esta siendo realizado </a:t>
            </a:r>
            <a:endParaRPr lang="es-CO" sz="3600" b="1" dirty="0"/>
          </a:p>
        </p:txBody>
      </p:sp>
      <p:sp>
        <p:nvSpPr>
          <p:cNvPr id="4" name="3 Rectángulo"/>
          <p:cNvSpPr/>
          <p:nvPr/>
        </p:nvSpPr>
        <p:spPr>
          <a:xfrm>
            <a:off x="4357686" y="285728"/>
            <a:ext cx="1750800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vigía</a:t>
            </a:r>
            <a:endParaRPr lang="es-E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" name="7 Marcador de contenido" descr="183234_131992286870162_100001781755031_207651_3611523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00694" y="1714488"/>
            <a:ext cx="3292078" cy="4389437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1928802"/>
            <a:ext cx="5214974" cy="4643446"/>
          </a:xfrm>
        </p:spPr>
        <p:txBody>
          <a:bodyPr>
            <a:normAutofit fontScale="90000"/>
          </a:bodyPr>
          <a:lstStyle/>
          <a:p>
            <a:r>
              <a:rPr lang="es-CO" sz="3100" dirty="0" smtClean="0"/>
              <a:t>Es la persona que deslumbra mas allá de las propias ideas, el las tiene que desarrollar . Debe tener disponibilidad de tiempo</a:t>
            </a:r>
            <a:br>
              <a:rPr lang="es-CO" sz="3100" dirty="0" smtClean="0"/>
            </a:br>
            <a:r>
              <a:rPr lang="es-CO" sz="3100" dirty="0" smtClean="0"/>
              <a:t> </a:t>
            </a:r>
            <a:r>
              <a:rPr lang="es-CO" sz="5400" dirty="0" smtClean="0"/>
              <a:t/>
            </a:r>
            <a:br>
              <a:rPr lang="es-CO" sz="5400" dirty="0" smtClean="0"/>
            </a:br>
            <a:r>
              <a:rPr lang="es-CO" sz="3100" b="1" dirty="0" smtClean="0"/>
              <a:t>su misión: </a:t>
            </a:r>
            <a:r>
              <a:rPr lang="es-CO" sz="3100" dirty="0" smtClean="0"/>
              <a:t>indagar y completar los trabajos u otros temas necesitados en el grupo de trabajo, tiene que investigar  las dudas presentadas</a:t>
            </a:r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1714480" y="500042"/>
            <a:ext cx="4431085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investigador</a:t>
            </a:r>
            <a:endParaRPr lang="es-E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" name="7 Marcador de contenido" descr="PICT00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2143116"/>
            <a:ext cx="1714512" cy="2209344"/>
          </a:xfrm>
          <a:prstGeom prst="rect">
            <a:avLst/>
          </a:prstGeom>
        </p:spPr>
      </p:pic>
      <p:pic>
        <p:nvPicPr>
          <p:cNvPr id="6" name="7 Marcador de contenido" descr="183234_131992286870162_100001781755031_207651_3611523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6644" y="2143116"/>
            <a:ext cx="1643074" cy="2190765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4286256"/>
            <a:ext cx="171451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 descr="C:\Documents and Settings\Administrador\Mis documentos\fotos\195299_100001521599070_7440342_n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86644" y="4357694"/>
            <a:ext cx="1643074" cy="228600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images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2000240"/>
            <a:ext cx="7643866" cy="4214842"/>
          </a:xfrm>
        </p:spPr>
      </p:pic>
      <p:sp>
        <p:nvSpPr>
          <p:cNvPr id="5" name="4 Rectángulo"/>
          <p:cNvSpPr/>
          <p:nvPr/>
        </p:nvSpPr>
        <p:spPr>
          <a:xfrm>
            <a:off x="2500298" y="714356"/>
            <a:ext cx="4621523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compromisos</a:t>
            </a:r>
            <a:endParaRPr lang="es-E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57364"/>
            <a:ext cx="4614866" cy="4857784"/>
          </a:xfrm>
        </p:spPr>
        <p:txBody>
          <a:bodyPr>
            <a:noAutofit/>
          </a:bodyPr>
          <a:lstStyle/>
          <a:p>
            <a:r>
              <a:rPr lang="es-CO" sz="3600" dirty="0" smtClean="0"/>
              <a:t>mi compromiso con el grupo es cumplir con todas mis obligaciones como capitán y ayudarlos en lo que necesitan,  pero nos hacerles las cosas sino que es compartir explicaciones con ellos</a:t>
            </a:r>
            <a:endParaRPr lang="es-CO" sz="3600" dirty="0"/>
          </a:p>
        </p:txBody>
      </p:sp>
      <p:sp>
        <p:nvSpPr>
          <p:cNvPr id="6" name="5 Rectángulo"/>
          <p:cNvSpPr/>
          <p:nvPr/>
        </p:nvSpPr>
        <p:spPr>
          <a:xfrm>
            <a:off x="1857356" y="642918"/>
            <a:ext cx="68304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Natalia </a:t>
            </a:r>
            <a:r>
              <a:rPr lang="es-ES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montoya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7" name="Picture 2" descr="C:\Documents and Settings\Administrador\Mis documentos\fotos\195299_100001521599070_7440342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86446" y="2857496"/>
            <a:ext cx="2286000" cy="22145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28802"/>
            <a:ext cx="4614866" cy="4929198"/>
          </a:xfrm>
        </p:spPr>
        <p:txBody>
          <a:bodyPr>
            <a:noAutofit/>
          </a:bodyPr>
          <a:lstStyle/>
          <a:p>
            <a:r>
              <a:rPr lang="es-CO" sz="3600" dirty="0" smtClean="0"/>
              <a:t>Mi compromiso es cumplir con todas las cosas que me pongan a realizar y cumplir con todas las bitácoras de la clase de español y de todas las demás </a:t>
            </a:r>
            <a:r>
              <a:rPr lang="es-CO" sz="3600" dirty="0" err="1" smtClean="0"/>
              <a:t>clases,y</a:t>
            </a:r>
            <a:r>
              <a:rPr lang="es-CO" sz="3600" dirty="0" smtClean="0"/>
              <a:t> </a:t>
            </a:r>
            <a:r>
              <a:rPr lang="es-CO" sz="3600" dirty="0" smtClean="0"/>
              <a:t>no pelear con mi grupo por cualquier cosa</a:t>
            </a:r>
            <a:endParaRPr lang="es-CO" sz="3600" dirty="0"/>
          </a:p>
        </p:txBody>
      </p:sp>
      <p:sp>
        <p:nvSpPr>
          <p:cNvPr id="5" name="4 Rectángulo"/>
          <p:cNvSpPr/>
          <p:nvPr/>
        </p:nvSpPr>
        <p:spPr>
          <a:xfrm>
            <a:off x="928662" y="571480"/>
            <a:ext cx="63445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Carlos </a:t>
            </a:r>
            <a:r>
              <a:rPr lang="es-ES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giraldo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6" name="3 Marcador de contenido" descr="PICT00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320620">
            <a:off x="5420026" y="2487945"/>
            <a:ext cx="3354919" cy="34290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207</TotalTime>
  <Words>328</Words>
  <Application>Microsoft Office PowerPoint</Application>
  <PresentationFormat>Presentación en pantalla (4:3)</PresentationFormat>
  <Paragraphs>25</Paragraphs>
  <Slides>11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Flujo</vt:lpstr>
      <vt:lpstr>Roles del grupo</vt:lpstr>
      <vt:lpstr>Es la máxima autoridad a bordo del submarino y toda la tripulación le debe obediencia y respeto. Dirige y supervisa todas las operaciones de la nave. Determina el curso y las maniobras para evitar los peligros y revisa continuamente la poción del submarino maneja la maquinaria y se comunica constante con su tripulación, por si mismo o por medio de subordinados   su misión: dirigir, acompañar y guiar el trabajo continuo de sus compañeros </vt:lpstr>
      <vt:lpstr>Ser escriba en la antigüedad suponía tener una posicion privilegiada, su oficio era redactar y leer textos. Eran los escribas una minoría que conocía la escritura y eran considerados importantes   su misión: recopilar la información importante durante todo el trayecto y plasmarla en un documento que debía entregar al final del viaje </vt:lpstr>
      <vt:lpstr>Negociar es un acto integral de comportamiento y en él, el negociador debe saber sus habilidades, sus debilidades y fortalezas  con el fin de ser apoyado por su grupo de trabajo  su misión: ser el enlace entre los integrantes del grupo para proveer todo lo que necesitan para llevar a cabo la tarea que se les asigno   </vt:lpstr>
      <vt:lpstr>Es el encargado de vigilar desde el lugar estratégico y detectar con el tiempo peligros y amenazas, de ahí deriva su importancia y su oficio   su misión:  estar atento y vigilante en el trabajo que esta siendo realizado </vt:lpstr>
      <vt:lpstr>Es la persona que deslumbra mas allá de las propias ideas, el las tiene que desarrollar . Debe tener disponibilidad de tiempo   su misión: indagar y completar los trabajos u otros temas necesitados en el grupo de trabajo, tiene que investigar  las dudas presentadas</vt:lpstr>
      <vt:lpstr>Diapositiva 7</vt:lpstr>
      <vt:lpstr>mi compromiso con el grupo es cumplir con todas mis obligaciones como capitán y ayudarlos en lo que necesitan,  pero nos hacerles las cosas sino que es compartir explicaciones con ellos</vt:lpstr>
      <vt:lpstr>Mi compromiso es cumplir con todas las cosas que me pongan a realizar y cumplir con todas las bitácoras de la clase de español y de todas las demás clases,y no pelear con mi grupo por cualquier cosa</vt:lpstr>
      <vt:lpstr>Yo me comprometo a realizar todas las tareas que se me otorguen y cumplir con los materiales de trabajo que tenga que traer</vt:lpstr>
      <vt:lpstr>Me comprometo a cumplir con todas mis ocupaciones como vigía, a estar atenta del tiempo que se nos otorga y presentar los trabajos para la fecha de entrega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Roles del grupo</dc:title>
  <dc:creator>Usuario</dc:creator>
  <cp:lastModifiedBy>Usuario</cp:lastModifiedBy>
  <cp:revision>26</cp:revision>
  <dcterms:created xsi:type="dcterms:W3CDTF">2011-04-04T23:55:38Z</dcterms:created>
  <dcterms:modified xsi:type="dcterms:W3CDTF">2011-04-07T01:51:43Z</dcterms:modified>
</cp:coreProperties>
</file>